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4"/>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Lst>
  <p:sldSz cx="9144000" cy="5143500" type="screen16x9"/>
  <p:notesSz cx="6858000" cy="9144000"/>
  <p:embeddedFontLst>
    <p:embeddedFont>
      <p:font typeface="Montserrat" pitchFamily="2" charset="77"/>
      <p:regular r:id="rId95"/>
      <p:bold r:id="rId96"/>
      <p:italic r:id="rId97"/>
      <p:boldItalic r:id="rId98"/>
    </p:embeddedFont>
    <p:embeddedFont>
      <p:font typeface="Montserrat ExtraBold" panose="020F0502020204030204" pitchFamily="34" charset="0"/>
      <p:bold r:id="rId99"/>
      <p:italic r:id="rId100"/>
      <p:boldItalic r:id="rId101"/>
    </p:embeddedFont>
    <p:embeddedFont>
      <p:font typeface="Montserrat Medium"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08"/>
    <p:restoredTop sz="89219"/>
  </p:normalViewPr>
  <p:slideViewPr>
    <p:cSldViewPr snapToGrid="0">
      <p:cViewPr varScale="1">
        <p:scale>
          <a:sx n="184" d="100"/>
          <a:sy n="184" d="100"/>
        </p:scale>
        <p:origin x="5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1"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4"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348901" y="337225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3586262" y="337225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5687438" y="337225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a:stCxn id="23" idx="3"/>
            <a:endCxn id="24" idx="1"/>
          </p:cNvCxnSpPr>
          <p:nvPr/>
        </p:nvCxnSpPr>
        <p:spPr>
          <a:xfrm>
            <a:off x="1965140" y="1851498"/>
            <a:ext cx="63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2821020" y="3706239"/>
            <a:ext cx="765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069884" y="3706239"/>
            <a:ext cx="63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348901" y="1851498"/>
            <a:ext cx="6977975" cy="1854741"/>
          </a:xfrm>
          <a:prstGeom prst="bentConnector5">
            <a:avLst>
              <a:gd name="adj1" fmla="val -3276"/>
              <a:gd name="adj2" fmla="val 50000"/>
              <a:gd name="adj3" fmla="val 1032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651114" y="777745"/>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1067921"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60723"/>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1926</TotalTime>
  <Words>4439</Words>
  <Application>Microsoft Macintosh PowerPoint</Application>
  <PresentationFormat>On-screen Show (16:9)</PresentationFormat>
  <Paragraphs>302</Paragraphs>
  <Slides>92</Slides>
  <Notes>89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Montserrat Medium</vt:lpstr>
      <vt:lpstr>Montserrat ExtraBold</vt:lpstr>
      <vt:lpstr>Montserrat</vt:lpstr>
      <vt:lpstr>Arial</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502</cp:revision>
  <cp:lastPrinted>2024-03-27T23:02:25Z</cp:lastPrinted>
  <dcterms:modified xsi:type="dcterms:W3CDTF">2024-03-28T17:53:34Z</dcterms:modified>
</cp:coreProperties>
</file>